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6" d="100"/>
          <a:sy n="96" d="100"/>
        </p:scale>
        <p:origin x="139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647253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680363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524865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280140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Joel Kuriyen Elias</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August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https://github.com/JKE-369/Firstrepository/blob/main/Data%20Wrangling.ipynb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https://github.com/JKE-369/Firstrepository/blob/main/EDA%20with%20Data%20Visualization.ipynb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https://github.com/JKE-369/Firstrepository/blob/main/EDA%20with%20SQL.ipynb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https://github.com/JKE-369/Firstrepository/blob/main/app.py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https://github.com/JKE-369/Firstrepository/blob/main/Machine%20Learning%20Prediction.ipynb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https://github.com/JKE-369/Firstrepository/blob/main/Data%20Collection%20API.ipynb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https://github.com/JKE-369/Firstrepository/blob/main/Data%20Collection%20with%20Web%20Scraping.ipynb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1341</TotalTime>
  <Words>1796</Words>
  <Application>Microsoft Office PowerPoint</Application>
  <PresentationFormat>Widescreen</PresentationFormat>
  <Paragraphs>209</Paragraphs>
  <Slides>46</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joel kuriyen elias</cp:lastModifiedBy>
  <cp:revision>199</cp:revision>
  <dcterms:created xsi:type="dcterms:W3CDTF">2021-04-29T18:58:34Z</dcterms:created>
  <dcterms:modified xsi:type="dcterms:W3CDTF">2025-08-02T07:14:21Z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